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465" r:id="rId2"/>
    <p:sldId id="463" r:id="rId3"/>
    <p:sldId id="312" r:id="rId4"/>
    <p:sldId id="461" r:id="rId5"/>
    <p:sldId id="314" r:id="rId6"/>
    <p:sldId id="315" r:id="rId7"/>
    <p:sldId id="421" r:id="rId8"/>
    <p:sldId id="424" r:id="rId9"/>
    <p:sldId id="426" r:id="rId10"/>
    <p:sldId id="427" r:id="rId11"/>
    <p:sldId id="428" r:id="rId12"/>
    <p:sldId id="324" r:id="rId13"/>
    <p:sldId id="325" r:id="rId14"/>
    <p:sldId id="456" r:id="rId15"/>
    <p:sldId id="457" r:id="rId16"/>
    <p:sldId id="430" r:id="rId17"/>
    <p:sldId id="432" r:id="rId18"/>
    <p:sldId id="434" r:id="rId19"/>
    <p:sldId id="437" r:id="rId20"/>
    <p:sldId id="438" r:id="rId21"/>
    <p:sldId id="441" r:id="rId22"/>
    <p:sldId id="443" r:id="rId23"/>
    <p:sldId id="446" r:id="rId24"/>
    <p:sldId id="448" r:id="rId25"/>
    <p:sldId id="459" r:id="rId26"/>
    <p:sldId id="450" r:id="rId27"/>
    <p:sldId id="451" r:id="rId28"/>
    <p:sldId id="458" r:id="rId29"/>
    <p:sldId id="453" r:id="rId30"/>
    <p:sldId id="455" r:id="rId31"/>
    <p:sldId id="367" r:id="rId32"/>
    <p:sldId id="385" r:id="rId33"/>
    <p:sldId id="386" r:id="rId34"/>
    <p:sldId id="464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E5"/>
    <a:srgbClr val="CC3300"/>
    <a:srgbClr val="F3CD95"/>
    <a:srgbClr val="DFCCA9"/>
    <a:srgbClr val="BF9851"/>
    <a:srgbClr val="FFCC00"/>
    <a:srgbClr val="162C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0" autoAdjust="0"/>
    <p:restoredTop sz="89587" autoAdjust="0"/>
  </p:normalViewPr>
  <p:slideViewPr>
    <p:cSldViewPr snapToGrid="0" showGuides="1">
      <p:cViewPr varScale="1">
        <p:scale>
          <a:sx n="113" d="100"/>
          <a:sy n="113" d="100"/>
        </p:scale>
        <p:origin x="1338" y="96"/>
      </p:cViewPr>
      <p:guideLst>
        <p:guide orient="horz" pos="218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3B033-4288-48DB-914D-C4170506175C}" type="datetimeFigureOut">
              <a:rPr lang="hr-HR" smtClean="0"/>
              <a:t>14.3.2022.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5EB0E-99FC-4AAC-AAC7-6254EAD5E9E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7657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0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71177"/>
            <a:ext cx="7772400" cy="2133600"/>
          </a:xfrm>
        </p:spPr>
        <p:txBody>
          <a:bodyPr anchor="ctr"/>
          <a:lstStyle>
            <a:lvl1pPr algn="ctr">
              <a:defRPr sz="6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042391"/>
            <a:ext cx="6858000" cy="80386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3E0E-D904-467A-8292-369854ED7A5A}" type="datetimeFigureOut">
              <a:rPr lang="hr-HR" smtClean="0"/>
              <a:t>14.3.2022.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8645-6914-444A-9872-21B9B22570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166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3E0E-D904-467A-8292-369854ED7A5A}" type="datetimeFigureOut">
              <a:rPr lang="hr-HR" smtClean="0"/>
              <a:t>14.3.2022.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8645-6914-444A-9872-21B9B22570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25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3E0E-D904-467A-8292-369854ED7A5A}" type="datetimeFigureOut">
              <a:rPr lang="hr-HR" smtClean="0"/>
              <a:t>14.3.2022.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8645-6914-444A-9872-21B9B22570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18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930" y="365126"/>
            <a:ext cx="6840749" cy="94825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604682"/>
            <a:ext cx="8084029" cy="475166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3E0E-D904-467A-8292-369854ED7A5A}" type="datetimeFigureOut">
              <a:rPr lang="hr-HR" smtClean="0"/>
              <a:t>14.3.2022.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8645-6914-444A-9872-21B9B22570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83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3E0E-D904-467A-8292-369854ED7A5A}" type="datetimeFigureOut">
              <a:rPr lang="hr-HR" smtClean="0"/>
              <a:t>14.3.2022.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8645-6914-444A-9872-21B9B22570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382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3E0E-D904-467A-8292-369854ED7A5A}" type="datetimeFigureOut">
              <a:rPr lang="hr-HR" smtClean="0"/>
              <a:t>14.3.2022.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8645-6914-444A-9872-21B9B22570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70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3E0E-D904-467A-8292-369854ED7A5A}" type="datetimeFigureOut">
              <a:rPr lang="hr-HR" smtClean="0"/>
              <a:t>14.3.2022.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8645-6914-444A-9872-21B9B22570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72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3E0E-D904-467A-8292-369854ED7A5A}" type="datetimeFigureOut">
              <a:rPr lang="hr-HR" smtClean="0"/>
              <a:t>14.3.2022.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8645-6914-444A-9872-21B9B22570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331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3E0E-D904-467A-8292-369854ED7A5A}" type="datetimeFigureOut">
              <a:rPr lang="hr-HR" smtClean="0"/>
              <a:t>14.3.2022.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8645-6914-444A-9872-21B9B22570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195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3E0E-D904-467A-8292-369854ED7A5A}" type="datetimeFigureOut">
              <a:rPr lang="hr-HR" smtClean="0"/>
              <a:t>14.3.2022.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8645-6914-444A-9872-21B9B22570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311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3E0E-D904-467A-8292-369854ED7A5A}" type="datetimeFigureOut">
              <a:rPr lang="hr-HR" smtClean="0"/>
              <a:t>14.3.2022.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8645-6914-444A-9872-21B9B22570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00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71930" y="365126"/>
            <a:ext cx="6840749" cy="948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49" y="1604682"/>
            <a:ext cx="8084029" cy="4751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D3E0E-D904-467A-8292-369854ED7A5A}" type="datetimeFigureOut">
              <a:rPr lang="hr-HR" smtClean="0"/>
              <a:t>14.3.2022.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48645-6914-444A-9872-21B9B22570C9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r="6835"/>
          <a:stretch/>
        </p:blipFill>
        <p:spPr>
          <a:xfrm>
            <a:off x="69010" y="324157"/>
            <a:ext cx="1802921" cy="1083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33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71930" y="365126"/>
            <a:ext cx="6840749" cy="1590674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rgbClr val="7030A0"/>
                </a:solidFill>
                <a:effectLst/>
              </a:rPr>
              <a:t>Volonteri </a:t>
            </a:r>
            <a:r>
              <a:rPr lang="hr-HR" b="1" dirty="0">
                <a:solidFill>
                  <a:srgbClr val="7030A0"/>
                </a:solidFill>
                <a:effectLst/>
              </a:rPr>
              <a:t>u razvoju palijativne skrbi – zajedno smo korak </a:t>
            </a:r>
            <a:r>
              <a:rPr lang="hr-HR" b="1" dirty="0" smtClean="0">
                <a:solidFill>
                  <a:srgbClr val="7030A0"/>
                </a:solidFill>
                <a:effectLst/>
              </a:rPr>
              <a:t>dalje</a:t>
            </a:r>
            <a:r>
              <a:rPr lang="hr-HR" dirty="0">
                <a:effectLst/>
              </a:rPr>
              <a:t/>
            </a:r>
            <a:br>
              <a:rPr lang="hr-HR" dirty="0">
                <a:effectLst/>
              </a:rPr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95" y="2074886"/>
            <a:ext cx="3983060" cy="3811541"/>
          </a:xfrm>
        </p:spPr>
      </p:pic>
    </p:spTree>
    <p:extLst>
      <p:ext uri="{BB962C8B-B14F-4D97-AF65-F5344CB8AC3E}">
        <p14:creationId xmlns:p14="http://schemas.microsoft.com/office/powerpoint/2010/main" val="278964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Volonteri iz školskih klupa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Sjednica nastavničkog vijeća;</a:t>
            </a:r>
          </a:p>
          <a:p>
            <a:r>
              <a:rPr lang="hr-HR" dirty="0" smtClean="0"/>
              <a:t>Roditeljski sastanci;</a:t>
            </a:r>
          </a:p>
          <a:p>
            <a:r>
              <a:rPr lang="hr-HR" dirty="0" smtClean="0"/>
              <a:t>Sat razredne zajednice.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18" y="3269673"/>
            <a:ext cx="5278582" cy="35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Edukacija volontera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Edukacija općenito o volontiranju;</a:t>
            </a:r>
          </a:p>
          <a:p>
            <a:r>
              <a:rPr lang="hr-HR" dirty="0" smtClean="0"/>
              <a:t>Posebna edukacija o komunikaciji:</a:t>
            </a:r>
          </a:p>
          <a:p>
            <a:r>
              <a:rPr lang="hr-HR" dirty="0" smtClean="0"/>
              <a:t>Priprema volontera za ulazak u kuću bolesnika.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8270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Uloge u Timu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sz="3200" dirty="0"/>
              <a:t>Menadžer			</a:t>
            </a:r>
            <a:r>
              <a:rPr lang="hr-HR" sz="3200" dirty="0" smtClean="0"/>
              <a:t>	Socijalni </a:t>
            </a:r>
            <a:r>
              <a:rPr lang="hr-HR" sz="3200" dirty="0"/>
              <a:t>radnik </a:t>
            </a:r>
          </a:p>
          <a:p>
            <a:pPr>
              <a:buNone/>
            </a:pPr>
            <a:r>
              <a:rPr lang="hr-HR" sz="3200" dirty="0"/>
              <a:t>Medicinska sestra        </a:t>
            </a:r>
            <a:r>
              <a:rPr lang="hr-HR" sz="3200" dirty="0" smtClean="0"/>
              <a:t>	Glasnogovornik</a:t>
            </a:r>
            <a:endParaRPr lang="hr-HR" sz="3200" dirty="0"/>
          </a:p>
          <a:p>
            <a:pPr>
              <a:buNone/>
            </a:pPr>
            <a:r>
              <a:rPr lang="hr-HR" sz="3200" dirty="0"/>
              <a:t>Koordinator volonter   </a:t>
            </a:r>
            <a:r>
              <a:rPr lang="hr-HR" sz="3200" dirty="0" smtClean="0"/>
              <a:t>	Volonter</a:t>
            </a:r>
            <a:endParaRPr lang="hr-HR" sz="3200" dirty="0"/>
          </a:p>
          <a:p>
            <a:pPr>
              <a:buNone/>
            </a:pPr>
            <a:r>
              <a:rPr lang="hr-HR" sz="3200" dirty="0"/>
              <a:t>Edukator			</a:t>
            </a:r>
            <a:r>
              <a:rPr lang="hr-HR" sz="3200" dirty="0" smtClean="0"/>
              <a:t>	Liječnik</a:t>
            </a:r>
            <a:endParaRPr lang="hr-HR" sz="3200" dirty="0"/>
          </a:p>
          <a:p>
            <a:pPr>
              <a:buNone/>
            </a:pPr>
            <a:r>
              <a:rPr lang="hr-HR" sz="3200" dirty="0"/>
              <a:t>Organizator 		</a:t>
            </a:r>
            <a:r>
              <a:rPr lang="hr-HR" sz="3200" dirty="0" smtClean="0"/>
              <a:t>	Duhovnik</a:t>
            </a:r>
            <a:endParaRPr lang="hr-HR" sz="3200" dirty="0"/>
          </a:p>
          <a:p>
            <a:pPr>
              <a:buNone/>
            </a:pPr>
            <a:r>
              <a:rPr lang="hr-HR" sz="3200" dirty="0"/>
              <a:t>Predavač			</a:t>
            </a:r>
            <a:r>
              <a:rPr lang="hr-HR" sz="3200" dirty="0" smtClean="0"/>
              <a:t>	Pravnik</a:t>
            </a:r>
            <a:endParaRPr lang="hr-HR" sz="3200" dirty="0"/>
          </a:p>
          <a:p>
            <a:pPr>
              <a:buNone/>
            </a:pPr>
            <a:r>
              <a:rPr lang="hr-HR" sz="3200" dirty="0"/>
              <a:t>Pregovarač			</a:t>
            </a:r>
            <a:r>
              <a:rPr lang="hr-HR" sz="3200" dirty="0" smtClean="0"/>
              <a:t>	Novinar</a:t>
            </a:r>
            <a:endParaRPr lang="hr-HR" sz="3200" dirty="0"/>
          </a:p>
          <a:p>
            <a:pPr>
              <a:buNone/>
            </a:pPr>
            <a:r>
              <a:rPr lang="hr-HR" sz="3200" dirty="0"/>
              <a:t>Psiholog</a:t>
            </a:r>
          </a:p>
        </p:txBody>
      </p:sp>
    </p:spTree>
    <p:extLst>
      <p:ext uri="{BB962C8B-B14F-4D97-AF65-F5344CB8AC3E}">
        <p14:creationId xmlns:p14="http://schemas.microsoft.com/office/powerpoint/2010/main" val="250679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Kako funkcioniramo?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3200" dirty="0"/>
              <a:t>Kontakt službeni mobitel dostupan 24 sata;</a:t>
            </a:r>
          </a:p>
          <a:p>
            <a:r>
              <a:rPr lang="hr-HR" sz="3200" dirty="0"/>
              <a:t>Posudionica pomagala 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7220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Mi na djelu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3200" y="2302711"/>
            <a:ext cx="4751387" cy="356354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39" y="1708788"/>
            <a:ext cx="4881093" cy="47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content-frt3-1.xx.fbcdn.net/hphotos-xpt1/v/t1.0-9/12717518_1057325381006968_549080149409780375_n.jpg?oh=62264c83b1b84d336b82ea20bccc4373&amp;oe=575E57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48" y="4001989"/>
            <a:ext cx="4723939" cy="35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err="1" smtClean="0"/>
              <a:t>Pedikura</a:t>
            </a:r>
            <a:r>
              <a:rPr lang="hr-HR" dirty="0" smtClean="0"/>
              <a:t> na usluzi</a:t>
            </a:r>
            <a:endParaRPr lang="hr-HR" dirty="0"/>
          </a:p>
        </p:txBody>
      </p:sp>
      <p:pic>
        <p:nvPicPr>
          <p:cNvPr id="1026" name="Picture 2" descr="https://scontent-frt3-1.xx.fbcdn.net/hphotos-xap1/v/t1.0-9/12662675_1057325074340332_9202160078188464336_n.jpg?oh=06a17601f5c20a39e70a0fbdc9ca5123&amp;oe=57687FC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" y="1066801"/>
            <a:ext cx="438707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-frt3-1.xx.fbcdn.net/hphotos-xfp1/v/t1.0-9/12733557_1057325297673643_5954830776452074781_n.jpg?oh=5a836855fa5e0928e16c5e6006be476e&amp;oe=5726E6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900" y="1082280"/>
            <a:ext cx="4218654" cy="315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0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Gea oprosti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327"/>
            <a:ext cx="4620864" cy="3082080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59" y="3759200"/>
            <a:ext cx="4974797" cy="298026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88" y="1313376"/>
            <a:ext cx="3121152" cy="269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6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Gea oprosti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130" y="1101708"/>
            <a:ext cx="5350935" cy="398675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32940" y="2514600"/>
            <a:ext cx="4911058" cy="43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Gea oprosti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2833" y="1660380"/>
            <a:ext cx="3927384" cy="2933417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54646" y="3117272"/>
            <a:ext cx="4989352" cy="372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Gea oprosti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999" y="1507981"/>
            <a:ext cx="4213534" cy="3147146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39490" y="3180643"/>
            <a:ext cx="4904508" cy="366324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9308" y="14110"/>
            <a:ext cx="3934690" cy="293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4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Područja volontiranja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dirty="0"/>
              <a:t>Sport</a:t>
            </a:r>
          </a:p>
          <a:p>
            <a:r>
              <a:rPr lang="hr-HR" altLang="sr-Latn-RS" dirty="0">
                <a:solidFill>
                  <a:srgbClr val="FF0000"/>
                </a:solidFill>
              </a:rPr>
              <a:t>Socijalne aktivnosti za djecu i mlade</a:t>
            </a:r>
          </a:p>
          <a:p>
            <a:r>
              <a:rPr lang="hr-HR" altLang="sr-Latn-RS" dirty="0">
                <a:solidFill>
                  <a:srgbClr val="FF0000"/>
                </a:solidFill>
              </a:rPr>
              <a:t>Zaštita okoliša</a:t>
            </a:r>
          </a:p>
          <a:p>
            <a:r>
              <a:rPr lang="hr-HR" altLang="sr-Latn-RS" dirty="0"/>
              <a:t>Prevencija ovisnosti</a:t>
            </a:r>
          </a:p>
          <a:p>
            <a:r>
              <a:rPr lang="hr-HR" altLang="sr-Latn-RS" dirty="0">
                <a:solidFill>
                  <a:srgbClr val="FF0000"/>
                </a:solidFill>
              </a:rPr>
              <a:t>Programi za osobe s invaliditetom</a:t>
            </a:r>
          </a:p>
          <a:p>
            <a:r>
              <a:rPr lang="hr-HR" altLang="sr-Latn-RS" dirty="0">
                <a:solidFill>
                  <a:srgbClr val="FF0000"/>
                </a:solidFill>
              </a:rPr>
              <a:t>Skrb o starijima</a:t>
            </a:r>
          </a:p>
          <a:p>
            <a:r>
              <a:rPr lang="hr-HR" altLang="sr-Latn-RS" dirty="0"/>
              <a:t>Skrb o siromašnima</a:t>
            </a:r>
          </a:p>
          <a:p>
            <a:r>
              <a:rPr lang="hr-HR" altLang="sr-Latn-RS" dirty="0">
                <a:solidFill>
                  <a:srgbClr val="FF0000"/>
                </a:solidFill>
              </a:rPr>
              <a:t>Kultura  i umjetnost</a:t>
            </a:r>
          </a:p>
          <a:p>
            <a:r>
              <a:rPr lang="hr-HR" altLang="sr-Latn-RS" dirty="0"/>
              <a:t>Zaštita i zbrinjavanje životinja…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77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Dan zdravstvenih karijera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11044"/>
            <a:ext cx="8083550" cy="4539224"/>
          </a:xfrm>
        </p:spPr>
      </p:pic>
    </p:spTree>
    <p:extLst>
      <p:ext uri="{BB962C8B-B14F-4D97-AF65-F5344CB8AC3E}">
        <p14:creationId xmlns:p14="http://schemas.microsoft.com/office/powerpoint/2010/main" val="5900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Jesenja ruža za jesen života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85" y="1604963"/>
            <a:ext cx="7127080" cy="4751387"/>
          </a:xfrm>
        </p:spPr>
      </p:pic>
    </p:spTree>
    <p:extLst>
      <p:ext uri="{BB962C8B-B14F-4D97-AF65-F5344CB8AC3E}">
        <p14:creationId xmlns:p14="http://schemas.microsoft.com/office/powerpoint/2010/main" val="50504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Jesenja ruža za jesen života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483" y="2061134"/>
            <a:ext cx="4751387" cy="356354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68" y="1662545"/>
            <a:ext cx="5161588" cy="41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6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Šetnja sjećanja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1604963"/>
            <a:ext cx="5056909" cy="414467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07077" y="3380508"/>
            <a:ext cx="4636921" cy="34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8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Pekmezijada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607" y="2268953"/>
            <a:ext cx="4751387" cy="356354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42508" y="1675027"/>
            <a:ext cx="5001489" cy="516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8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Grahfest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192838"/>
            <a:ext cx="4886516" cy="3649617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4" y="3052293"/>
            <a:ext cx="5074276" cy="38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Prveniramo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0717" y="2338225"/>
            <a:ext cx="4751387" cy="356354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2538" y="1812264"/>
            <a:ext cx="4751390" cy="46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Educiramo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9548" y="1604960"/>
            <a:ext cx="3786390" cy="4751387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5938" y="1403796"/>
            <a:ext cx="4778062" cy="477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0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Međunarodni klub žena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34" y="1604963"/>
            <a:ext cx="6335182" cy="4751387"/>
          </a:xfrm>
        </p:spPr>
      </p:pic>
    </p:spTree>
    <p:extLst>
      <p:ext uri="{BB962C8B-B14F-4D97-AF65-F5344CB8AC3E}">
        <p14:creationId xmlns:p14="http://schemas.microsoft.com/office/powerpoint/2010/main" val="425805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Pripreme za sajam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377"/>
            <a:ext cx="4499377" cy="337453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64" y="3400022"/>
            <a:ext cx="4610636" cy="345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>
                <a:solidFill>
                  <a:schemeClr val="tx1"/>
                </a:solidFill>
              </a:rPr>
              <a:t>PALIJATIVA </a:t>
            </a:r>
            <a:r>
              <a:rPr lang="hr-HR" dirty="0">
                <a:solidFill>
                  <a:schemeClr val="tx1"/>
                </a:solidFill>
              </a:rPr>
              <a:t>+ VOLONTERIZAM = KVALITETNA PALIJATIVNA SKRB</a:t>
            </a:r>
          </a:p>
          <a:p>
            <a:pPr marL="0" indent="0">
              <a:buNone/>
            </a:pPr>
            <a:endParaRPr lang="hr-HR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</a:rPr>
              <a:t>ENTUZIJAZAM PROFESIONALACA + VOLONTERIZAM = KVALITETNA PALIJATIVNA SKRB 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8996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Edukal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89744" y="1604963"/>
            <a:ext cx="6361361" cy="4751387"/>
          </a:xfrm>
        </p:spPr>
      </p:pic>
    </p:spTree>
    <p:extLst>
      <p:ext uri="{BB962C8B-B14F-4D97-AF65-F5344CB8AC3E}">
        <p14:creationId xmlns:p14="http://schemas.microsoft.com/office/powerpoint/2010/main" val="79993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Proslavili smo i rođendan naše prve pacijentice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181709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Ovo smo mi……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364162"/>
          </a:xfrm>
        </p:spPr>
      </p:pic>
    </p:spTree>
    <p:extLst>
      <p:ext uri="{BB962C8B-B14F-4D97-AF65-F5344CB8AC3E}">
        <p14:creationId xmlns:p14="http://schemas.microsoft.com/office/powerpoint/2010/main" val="137308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82" y="3532477"/>
            <a:ext cx="4452582" cy="3325523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9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Može biti slika sljedećeg: 18 ljudi, ljudi stoje i u zatvoren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4928" cy="689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28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Naši mali volonteri velikog srca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89744" y="1604963"/>
            <a:ext cx="6361361" cy="4751387"/>
          </a:xfrm>
        </p:spPr>
      </p:pic>
    </p:spTree>
    <p:extLst>
      <p:ext uri="{BB962C8B-B14F-4D97-AF65-F5344CB8AC3E}">
        <p14:creationId xmlns:p14="http://schemas.microsoft.com/office/powerpoint/2010/main" val="272354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Ovo su naši malo veći volonteri</a:t>
            </a:r>
          </a:p>
        </p:txBody>
      </p:sp>
      <p:pic>
        <p:nvPicPr>
          <p:cNvPr id="4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6" y="1604963"/>
            <a:ext cx="7924137" cy="4751387"/>
          </a:xfrm>
        </p:spPr>
      </p:pic>
    </p:spTree>
    <p:extLst>
      <p:ext uri="{BB962C8B-B14F-4D97-AF65-F5344CB8AC3E}">
        <p14:creationId xmlns:p14="http://schemas.microsoft.com/office/powerpoint/2010/main" val="8024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Uži tim stručnjaka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34" y="1604963"/>
            <a:ext cx="6335182" cy="475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9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Što dobivaju volonteri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Iskustvo;</a:t>
            </a:r>
          </a:p>
          <a:p>
            <a:r>
              <a:rPr lang="hr-HR" dirty="0" smtClean="0"/>
              <a:t>Nova znanja i vještine;</a:t>
            </a:r>
          </a:p>
          <a:p>
            <a:r>
              <a:rPr lang="hr-HR" dirty="0" smtClean="0"/>
              <a:t>Osjećaj korisnosti;</a:t>
            </a:r>
          </a:p>
          <a:p>
            <a:r>
              <a:rPr lang="hr-HR" dirty="0" smtClean="0"/>
              <a:t>Nova prijateljstva;</a:t>
            </a:r>
          </a:p>
          <a:p>
            <a:r>
              <a:rPr lang="hr-HR" dirty="0" smtClean="0"/>
              <a:t>Nove prilike;</a:t>
            </a:r>
          </a:p>
          <a:p>
            <a:r>
              <a:rPr lang="hr-HR" dirty="0" smtClean="0"/>
              <a:t>Osobni razvoj;</a:t>
            </a:r>
          </a:p>
          <a:p>
            <a:r>
              <a:rPr lang="hr-HR" dirty="0" smtClean="0"/>
              <a:t>Reference pri zapošljavanju.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50489" y="3298852"/>
            <a:ext cx="4093511" cy="30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Uloga volontera i njihov rad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Odlazak u trgovinu;</a:t>
            </a:r>
          </a:p>
          <a:p>
            <a:r>
              <a:rPr lang="hr-HR" dirty="0" smtClean="0"/>
              <a:t>Odlazak kod liječnika;</a:t>
            </a:r>
          </a:p>
          <a:p>
            <a:r>
              <a:rPr lang="hr-HR" dirty="0" smtClean="0"/>
              <a:t>Pristup je isključivo individualan;</a:t>
            </a:r>
          </a:p>
          <a:p>
            <a:r>
              <a:rPr lang="hr-HR" dirty="0" smtClean="0"/>
              <a:t>Očuvati dostojanstvo svakog čovjeka;</a:t>
            </a:r>
          </a:p>
          <a:p>
            <a:r>
              <a:rPr lang="hr-HR" dirty="0" smtClean="0"/>
              <a:t>Zadovoljiti osnovne ljudske potrebe.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593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Projekti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Volonteri iz školskih </a:t>
            </a:r>
            <a:r>
              <a:rPr lang="hr-HR" dirty="0" smtClean="0"/>
              <a:t>klupa</a:t>
            </a:r>
          </a:p>
          <a:p>
            <a:r>
              <a:rPr lang="hr-HR" dirty="0" smtClean="0"/>
              <a:t>Gea oprosti</a:t>
            </a:r>
          </a:p>
          <a:p>
            <a:r>
              <a:rPr lang="hr-HR" dirty="0" smtClean="0"/>
              <a:t>Svjetski Dan bolesnika</a:t>
            </a:r>
            <a:endParaRPr lang="hr-HR" dirty="0" smtClean="0"/>
          </a:p>
          <a:p>
            <a:r>
              <a:rPr lang="hr-HR" dirty="0" smtClean="0"/>
              <a:t>Mjesec </a:t>
            </a:r>
            <a:r>
              <a:rPr lang="hr-HR" dirty="0" err="1" smtClean="0"/>
              <a:t>Alzheimera</a:t>
            </a:r>
            <a:endParaRPr lang="hr-HR" dirty="0" smtClean="0"/>
          </a:p>
          <a:p>
            <a:r>
              <a:rPr lang="hr-HR" dirty="0" smtClean="0"/>
              <a:t>Mjesec Hospicija</a:t>
            </a:r>
          </a:p>
          <a:p>
            <a:r>
              <a:rPr lang="hr-HR" dirty="0" smtClean="0"/>
              <a:t>Ružičasti listopad</a:t>
            </a:r>
          </a:p>
          <a:p>
            <a:r>
              <a:rPr lang="hr-HR" dirty="0" smtClean="0"/>
              <a:t>Ambasadori </a:t>
            </a:r>
          </a:p>
          <a:p>
            <a:r>
              <a:rPr lang="hr-HR" dirty="0" smtClean="0"/>
              <a:t>dobročinstva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34" y="3042634"/>
            <a:ext cx="4986866" cy="381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4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9B2D1F"/>
      </a:hlink>
      <a:folHlink>
        <a:srgbClr val="96A9A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2796</TotalTime>
  <Words>245</Words>
  <Application>Microsoft Office PowerPoint</Application>
  <PresentationFormat>Prikaz na zaslonu (4:3)</PresentationFormat>
  <Paragraphs>80</Paragraphs>
  <Slides>34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Volonteri u razvoju palijativne skrbi – zajedno smo korak dalje </vt:lpstr>
      <vt:lpstr>Područja volontiranja </vt:lpstr>
      <vt:lpstr>PowerPointova prezentacija</vt:lpstr>
      <vt:lpstr>Naši mali volonteri velikog srca</vt:lpstr>
      <vt:lpstr>Ovo su naši malo veći volonteri</vt:lpstr>
      <vt:lpstr>Uži tim stručnjaka</vt:lpstr>
      <vt:lpstr>Što dobivaju volonteri</vt:lpstr>
      <vt:lpstr>Uloga volontera i njihov rad</vt:lpstr>
      <vt:lpstr>Projekti</vt:lpstr>
      <vt:lpstr>Volonteri iz školskih klupa</vt:lpstr>
      <vt:lpstr>Edukacija volontera</vt:lpstr>
      <vt:lpstr>Uloge u Timu</vt:lpstr>
      <vt:lpstr>Kako funkcioniramo?</vt:lpstr>
      <vt:lpstr>Mi na djelu</vt:lpstr>
      <vt:lpstr>Pedikura na usluzi</vt:lpstr>
      <vt:lpstr>Gea oprosti</vt:lpstr>
      <vt:lpstr>Gea oprosti</vt:lpstr>
      <vt:lpstr>Gea oprosti</vt:lpstr>
      <vt:lpstr>Gea oprosti</vt:lpstr>
      <vt:lpstr>Dan zdravstvenih karijera</vt:lpstr>
      <vt:lpstr>Jesenja ruža za jesen života</vt:lpstr>
      <vt:lpstr>Jesenja ruža za jesen života</vt:lpstr>
      <vt:lpstr>Šetnja sjećanja</vt:lpstr>
      <vt:lpstr>Pekmezijada </vt:lpstr>
      <vt:lpstr>Grahfest</vt:lpstr>
      <vt:lpstr>Prveniramo </vt:lpstr>
      <vt:lpstr>Educiramo</vt:lpstr>
      <vt:lpstr>Međunarodni klub žena</vt:lpstr>
      <vt:lpstr>Pripreme za sajam</vt:lpstr>
      <vt:lpstr>Edukal</vt:lpstr>
      <vt:lpstr>Proslavili smo i rođendan naše prve pacijentice</vt:lpstr>
      <vt:lpstr>Ovo smo mi……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Načela dizajna u okružju osoba s demencijom</dc:title>
  <dc:creator>Tomislav Huić</dc:creator>
  <cp:lastModifiedBy>Ljerka Pavković</cp:lastModifiedBy>
  <cp:revision>167</cp:revision>
  <dcterms:created xsi:type="dcterms:W3CDTF">2016-12-18T07:52:59Z</dcterms:created>
  <dcterms:modified xsi:type="dcterms:W3CDTF">2022-03-15T08:48:46Z</dcterms:modified>
</cp:coreProperties>
</file>